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65" r:id="rId4"/>
    <p:sldId id="257" r:id="rId5"/>
    <p:sldId id="258" r:id="rId6"/>
    <p:sldId id="259" r:id="rId7"/>
    <p:sldId id="266" r:id="rId8"/>
    <p:sldId id="260" r:id="rId9"/>
    <p:sldId id="261" r:id="rId10"/>
    <p:sldId id="263" r:id="rId11"/>
    <p:sldId id="262" r:id="rId12"/>
  </p:sldIdLst>
  <p:sldSz cx="9144000" cy="5143500" type="screen16x9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4660"/>
  </p:normalViewPr>
  <p:slideViewPr>
    <p:cSldViewPr>
      <p:cViewPr varScale="1">
        <p:scale>
          <a:sx n="92" d="100"/>
          <a:sy n="92" d="100"/>
        </p:scale>
        <p:origin x="-7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54AEB-9DDE-4727-82CE-BA40D83C3782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004CD-32FB-4E47-BFBB-125D2B185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30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004CD-32FB-4E47-BFBB-125D2B18597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882B-8581-4A94-A41F-E225A7589CC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DA9D-095A-4729-B8E4-B2A25755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882B-8581-4A94-A41F-E225A7589CC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DA9D-095A-4729-B8E4-B2A25755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882B-8581-4A94-A41F-E225A7589CC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DA9D-095A-4729-B8E4-B2A25755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882B-8581-4A94-A41F-E225A7589CC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DA9D-095A-4729-B8E4-B2A25755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882B-8581-4A94-A41F-E225A7589CC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DA9D-095A-4729-B8E4-B2A25755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882B-8581-4A94-A41F-E225A7589CC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DA9D-095A-4729-B8E4-B2A25755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882B-8581-4A94-A41F-E225A7589CC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DA9D-095A-4729-B8E4-B2A25755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882B-8581-4A94-A41F-E225A7589CC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DA9D-095A-4729-B8E4-B2A25755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882B-8581-4A94-A41F-E225A7589CC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DA9D-095A-4729-B8E4-B2A25755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882B-8581-4A94-A41F-E225A7589CC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DA9D-095A-4729-B8E4-B2A25755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882B-8581-4A94-A41F-E225A7589CC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DA9D-095A-4729-B8E4-B2A25755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1882B-8581-4A94-A41F-E225A7589CC6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1DA9D-095A-4729-B8E4-B2A25755C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hac\NHAC%20KHONG%20LOI1\Chiec%20thuyen%20nan-Xuan%20Mai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hac\NHAC%20KHONG%20LOI1\tro%20choi%20nph.WAV" TargetMode="Externa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hac\Be-Va-Ong-Mat-Troi(3).mp3" TargetMode="External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hac\NHAC%20KHONG%20LOI1\M&#7897;t%20h&#7891;i%20chu&#244;ng%20vang.wma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8.pn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2.bin"/><Relationship Id="rId2" Type="http://schemas.openxmlformats.org/officeDocument/2006/relationships/audio" Target="../media/audio1.wav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gif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hac\NHAC%20KHONG%20LOI1\The%20duc%20buoi%20sang%20-%20Hai%20Nhu%20-%20Yen%20Nhi%20%5bNCT%209458535926%5d.mp3" TargetMode="Externa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17.png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Cuaso-m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90600" y="6096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PHOØNG GIAÙO DUÏC – ÑAØO TAÏO QUAÄN 12</a:t>
            </a:r>
          </a:p>
          <a:p>
            <a:pPr algn="ctr"/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TRÖÔØNG TIEÅU 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HOÏC</a:t>
            </a:r>
            <a:endParaRPr lang="en-US" sz="2400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64799" y="2038350"/>
            <a:ext cx="5274201" cy="10464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NI-Brush" pitchFamily="2" charset="0"/>
              </a:rPr>
              <a:t>MOÂN: TOAÙN</a:t>
            </a:r>
            <a:endParaRPr lang="en-US" sz="6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VNI-Brush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3428821"/>
            <a:ext cx="594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VNI-Avo" pitchFamily="2" charset="0"/>
              </a:rPr>
              <a:t>Giaùo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VNI-Avo" pitchFamily="2" charset="0"/>
              </a:rPr>
              <a:t> </a:t>
            </a:r>
            <a:r>
              <a:rPr lang="en-US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VNI-Avo" pitchFamily="2" charset="0"/>
              </a:rPr>
              <a:t>v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VNI-Avo" pitchFamily="2" charset="0"/>
              </a:rPr>
              <a:t>ieân</a:t>
            </a:r>
            <a:r>
              <a:rPr lang="en-US" sz="28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VNI-Avo" pitchFamily="2" charset="0"/>
              </a:rPr>
              <a:t>:</a:t>
            </a: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P001 5 hàng" pitchFamily="34" charset="0"/>
            </a:endParaRPr>
          </a:p>
          <a:p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VNI-Avo" pitchFamily="2" charset="0"/>
              </a:rPr>
              <a:t>Lôùp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VNI-Avo" pitchFamily="2" charset="0"/>
              </a:rPr>
              <a:t>: 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6633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NI-Avo" pitchFamily="2" charset="0"/>
              </a:rPr>
              <a:t>1</a:t>
            </a:r>
            <a:r>
              <a:rPr lang="en-US" sz="3600" b="1" baseline="30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6633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VNI-Avo" pitchFamily="2" charset="0"/>
              </a:rPr>
              <a:t>4</a:t>
            </a:r>
            <a:endParaRPr 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663300"/>
              </a:solidFill>
              <a:effectLst>
                <a:outerShdw blurRad="50800" algn="tl" rotWithShape="0">
                  <a:srgbClr val="000000"/>
                </a:outerShdw>
              </a:effectLst>
              <a:latin typeface="VNI-Avo" pitchFamily="2" charset="0"/>
            </a:endParaRPr>
          </a:p>
        </p:txBody>
      </p:sp>
      <p:pic>
        <p:nvPicPr>
          <p:cNvPr id="9" name="Chiec thuyen nan-Xuan Ma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296400" y="48387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6339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5" presetClass="entr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-304800" y="3143250"/>
            <a:ext cx="10668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57150"/>
            <a:ext cx="10668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152400" y="0"/>
            <a:ext cx="0" cy="3771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0" y="114300"/>
            <a:ext cx="73152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057400" y="5029200"/>
            <a:ext cx="70866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562850" y="-704850"/>
            <a:ext cx="8001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770335" y="3799285"/>
            <a:ext cx="74533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4"/>
          <p:cNvSpPr>
            <a:spLocks noChangeShapeType="1"/>
          </p:cNvSpPr>
          <p:nvPr/>
        </p:nvSpPr>
        <p:spPr bwMode="auto">
          <a:xfrm flipV="1">
            <a:off x="8991600" y="1371600"/>
            <a:ext cx="0" cy="3771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057400" y="51435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B050"/>
                </a:solidFill>
                <a:latin typeface="VNI-Bandit" pitchFamily="2" charset="0"/>
              </a:rPr>
              <a:t>Troø</a:t>
            </a:r>
            <a:r>
              <a:rPr lang="en-US" sz="4000" b="1" dirty="0" smtClean="0">
                <a:solidFill>
                  <a:srgbClr val="00B050"/>
                </a:solidFill>
                <a:latin typeface="VNI-Bandit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VNI-Bandit" pitchFamily="2" charset="0"/>
              </a:rPr>
              <a:t>chôi</a:t>
            </a:r>
            <a:r>
              <a:rPr lang="en-US" sz="4000" b="1" dirty="0" smtClean="0">
                <a:solidFill>
                  <a:srgbClr val="00B050"/>
                </a:solidFill>
                <a:latin typeface="VNI-Bandit" pitchFamily="2" charset="0"/>
              </a:rPr>
              <a:t>:</a:t>
            </a:r>
            <a:endParaRPr lang="en-US" sz="4000" b="1" dirty="0">
              <a:solidFill>
                <a:srgbClr val="00B050"/>
              </a:solidFill>
              <a:latin typeface="VNI-Bandit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21415887">
            <a:off x="2209800" y="1727268"/>
            <a:ext cx="548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VNI-Butlong" pitchFamily="2" charset="0"/>
              </a:rPr>
              <a:t>Ai </a:t>
            </a:r>
            <a:r>
              <a:rPr lang="en-US" sz="6000" dirty="0" err="1" smtClean="0">
                <a:solidFill>
                  <a:srgbClr val="FF0000"/>
                </a:solidFill>
                <a:latin typeface="VNI-Butlong" pitchFamily="2" charset="0"/>
              </a:rPr>
              <a:t>nhanh</a:t>
            </a:r>
            <a:r>
              <a:rPr lang="en-US" sz="6000" dirty="0" smtClean="0">
                <a:solidFill>
                  <a:srgbClr val="FF0000"/>
                </a:solidFill>
                <a:latin typeface="VNI-Butlong" pitchFamily="2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VNI-Butlong" pitchFamily="2" charset="0"/>
              </a:rPr>
              <a:t>hôn</a:t>
            </a:r>
            <a:endParaRPr lang="en-US" sz="6000" dirty="0">
              <a:solidFill>
                <a:srgbClr val="FF0000"/>
              </a:solidFill>
              <a:latin typeface="VNI-Butlong" pitchFamily="2" charset="0"/>
            </a:endParaRPr>
          </a:p>
        </p:txBody>
      </p:sp>
      <p:pic>
        <p:nvPicPr>
          <p:cNvPr id="14" name="tro choi nph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296400" y="48387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142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-228599" y="2933700"/>
            <a:ext cx="10668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5800" y="133350"/>
            <a:ext cx="10668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4"/>
          <p:cNvSpPr>
            <a:spLocks noChangeShapeType="1"/>
          </p:cNvSpPr>
          <p:nvPr/>
        </p:nvSpPr>
        <p:spPr bwMode="auto">
          <a:xfrm flipH="1" flipV="1">
            <a:off x="76200" y="-19050"/>
            <a:ext cx="45719" cy="38862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0" y="133350"/>
            <a:ext cx="73152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057400" y="5010150"/>
            <a:ext cx="70866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410450" y="-647700"/>
            <a:ext cx="8001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770335" y="3782616"/>
            <a:ext cx="74533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4"/>
          <p:cNvSpPr>
            <a:spLocks noChangeShapeType="1"/>
          </p:cNvSpPr>
          <p:nvPr/>
        </p:nvSpPr>
        <p:spPr bwMode="auto">
          <a:xfrm flipV="1">
            <a:off x="8991600" y="1371600"/>
            <a:ext cx="0" cy="3771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3" name="Picture 4" descr="D:\hinh\_hinh\SLGG_20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762000" y="-2286000"/>
            <a:ext cx="15240000" cy="114300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81000" y="1752600"/>
            <a:ext cx="960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  <a:latin typeface="VNI-Jamai" pitchFamily="2" charset="0"/>
              </a:rPr>
              <a:t>Chuùc</a:t>
            </a:r>
            <a:r>
              <a:rPr lang="en-US" sz="4400" dirty="0" smtClean="0">
                <a:solidFill>
                  <a:srgbClr val="FF0000"/>
                </a:solidFill>
                <a:latin typeface="VNI-Jamai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VNI-Jamai" pitchFamily="2" charset="0"/>
              </a:rPr>
              <a:t>quyù</a:t>
            </a:r>
            <a:r>
              <a:rPr lang="en-US" sz="4400" dirty="0" smtClean="0">
                <a:solidFill>
                  <a:srgbClr val="FF0000"/>
                </a:solidFill>
                <a:latin typeface="VNI-Jamai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VNI-Jamai" pitchFamily="2" charset="0"/>
              </a:rPr>
              <a:t>thaày,coâ</a:t>
            </a:r>
            <a:r>
              <a:rPr lang="en-US" sz="4400" dirty="0" smtClean="0">
                <a:solidFill>
                  <a:srgbClr val="FF0000"/>
                </a:solidFill>
                <a:latin typeface="VNI-Jamai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VNI-Jamai" pitchFamily="2" charset="0"/>
              </a:rPr>
              <a:t>nhieàu</a:t>
            </a:r>
            <a:r>
              <a:rPr lang="en-US" sz="4400" dirty="0" smtClean="0">
                <a:solidFill>
                  <a:srgbClr val="FF0000"/>
                </a:solidFill>
                <a:latin typeface="VNI-Jamai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VNI-Jamai" pitchFamily="2" charset="0"/>
              </a:rPr>
              <a:t>söùc</a:t>
            </a:r>
            <a:r>
              <a:rPr lang="en-US" sz="4400" dirty="0" smtClean="0">
                <a:solidFill>
                  <a:srgbClr val="FF0000"/>
                </a:solidFill>
                <a:latin typeface="VNI-Jamai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VNI-Jamai" pitchFamily="2" charset="0"/>
              </a:rPr>
              <a:t>khoûe</a:t>
            </a:r>
            <a:r>
              <a:rPr lang="en-US" sz="4400" dirty="0" smtClean="0">
                <a:solidFill>
                  <a:srgbClr val="FF0000"/>
                </a:solidFill>
                <a:latin typeface="VNI-Jamai" pitchFamily="2" charset="0"/>
              </a:rPr>
              <a:t>.</a:t>
            </a:r>
            <a:endParaRPr lang="en-US" sz="4400" dirty="0">
              <a:solidFill>
                <a:srgbClr val="FF0000"/>
              </a:solidFill>
              <a:latin typeface="VNI-Jamai" pitchFamily="2" charset="0"/>
            </a:endParaRPr>
          </a:p>
        </p:txBody>
      </p:sp>
      <p:pic>
        <p:nvPicPr>
          <p:cNvPr id="15" name="Be-Va-Ong-Mat-Troi(3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13106400" y="584835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77563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XMBL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361950"/>
            <a:ext cx="4724400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828800" y="1200150"/>
            <a:ext cx="5562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i="1" dirty="0" smtClean="0">
                <a:solidFill>
                  <a:srgbClr val="00B0F0"/>
                </a:solidFill>
                <a:latin typeface="VNI-Butlong" pitchFamily="2" charset="0"/>
                <a:cs typeface="Arial" charset="0"/>
              </a:rPr>
              <a:t>RUNG CHUOÂNG VAØNG</a:t>
            </a:r>
            <a:endParaRPr lang="en-US" sz="4400" i="1" dirty="0">
              <a:solidFill>
                <a:srgbClr val="00B0F0"/>
              </a:solidFill>
              <a:latin typeface="VNI-Butlong" pitchFamily="2" charset="0"/>
              <a:cs typeface="Arial" charset="0"/>
            </a:endParaRPr>
          </a:p>
          <a:p>
            <a:pPr algn="ctr"/>
            <a:endParaRPr lang="en-US" sz="3000" i="1" dirty="0">
              <a:solidFill>
                <a:srgbClr val="0000FF"/>
              </a:solidFill>
              <a:cs typeface="Arial" charset="0"/>
            </a:endParaRPr>
          </a:p>
        </p:txBody>
      </p:sp>
      <p:pic>
        <p:nvPicPr>
          <p:cNvPr id="5" name="Picture 5" descr="jumprop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947988"/>
            <a:ext cx="1776413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jumprop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81812" y="3181350"/>
            <a:ext cx="157638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happyface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19538" y="3887788"/>
            <a:ext cx="130492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Một hồi chuông vang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9296400" y="49911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3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9" presetClass="entr" presetSubtype="1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8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thu vien\Background+texture+khung\background\bsc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9050"/>
            <a:ext cx="9144000" cy="5143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05200" y="180975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VNI-Avo" pitchFamily="2" charset="0"/>
              </a:rPr>
              <a:t>2 + 1 =</a:t>
            </a:r>
            <a:endParaRPr lang="en-US" sz="3600" dirty="0">
              <a:solidFill>
                <a:srgbClr val="002060"/>
              </a:solidFill>
              <a:latin typeface="VNI-Avo" pitchFamily="2" charset="0"/>
            </a:endParaRPr>
          </a:p>
        </p:txBody>
      </p:sp>
      <p:pic>
        <p:nvPicPr>
          <p:cNvPr id="6" name="Picture 3" descr="XMBL_0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361950"/>
            <a:ext cx="1700533" cy="129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181600" y="180975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VNI-Avo" pitchFamily="2" charset="0"/>
              </a:rPr>
              <a:t>3</a:t>
            </a:r>
            <a:endParaRPr lang="en-US" sz="3600" dirty="0">
              <a:solidFill>
                <a:srgbClr val="002060"/>
              </a:solidFill>
              <a:latin typeface="VNI-Avo" pitchFamily="2" charset="0"/>
            </a:endParaRPr>
          </a:p>
        </p:txBody>
      </p:sp>
      <p:pic>
        <p:nvPicPr>
          <p:cNvPr id="9" name="freeLife.wav">
            <a:hlinkClick r:id="" action="ppaction://media"/>
          </p:cNvPr>
          <p:cNvPicPr>
            <a:picLocks noRot="1" noChangeAspect="1"/>
          </p:cNvPicPr>
          <p:nvPr>
            <a:wavAudioFile r:embed="rId1" name="freeLife.wav"/>
          </p:nvPr>
        </p:nvPicPr>
        <p:blipFill>
          <a:blip r:embed="rId5"/>
          <a:stretch>
            <a:fillRect/>
          </a:stretch>
        </p:blipFill>
        <p:spPr>
          <a:xfrm>
            <a:off x="9144000" y="4838700"/>
            <a:ext cx="304800" cy="304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05200" y="180975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VNI-Avo" pitchFamily="2" charset="0"/>
              </a:rPr>
              <a:t>3 + 1 =</a:t>
            </a:r>
            <a:endParaRPr lang="en-US" sz="3600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5200" y="180975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VNI-Avo" pitchFamily="2" charset="0"/>
              </a:rPr>
              <a:t>2 + 2 =</a:t>
            </a:r>
            <a:endParaRPr lang="en-US" sz="3600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5200" y="180975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VNI-Avo" pitchFamily="2" charset="0"/>
              </a:rPr>
              <a:t>2 + 1 =</a:t>
            </a:r>
            <a:endParaRPr lang="en-US" sz="3600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5200" y="180975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VNI-Avo" pitchFamily="2" charset="0"/>
              </a:rPr>
              <a:t>1 + 1 =</a:t>
            </a:r>
            <a:endParaRPr lang="en-US" sz="3600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81600" y="180975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VNI-Avo" pitchFamily="2" charset="0"/>
              </a:rPr>
              <a:t>4</a:t>
            </a:r>
            <a:endParaRPr lang="en-US" sz="3600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81600" y="180975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VNI-Avo" pitchFamily="2" charset="0"/>
              </a:rPr>
              <a:t>4</a:t>
            </a:r>
            <a:endParaRPr lang="en-US" sz="3600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180975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VNI-Avo" pitchFamily="2" charset="0"/>
              </a:rPr>
              <a:t>3</a:t>
            </a:r>
            <a:endParaRPr lang="en-US" sz="3600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81600" y="173355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VNI-Avo" pitchFamily="2" charset="0"/>
              </a:rPr>
              <a:t>2</a:t>
            </a:r>
            <a:endParaRPr lang="en-US" sz="3600" dirty="0">
              <a:solidFill>
                <a:srgbClr val="002060"/>
              </a:solidFill>
              <a:latin typeface="VNI-Av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88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8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5" grpId="0"/>
      <p:bldP spid="5" grpId="1"/>
      <p:bldP spid="8" grpId="0"/>
      <p:bldP spid="8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4" grpId="0"/>
      <p:bldP spid="14" grpId="1"/>
      <p:bldP spid="15" grpId="0"/>
      <p:bldP spid="15" grpId="1"/>
      <p:bldP spid="16" grpId="0"/>
      <p:bldP spid="16" grpId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-304800" y="3143250"/>
            <a:ext cx="10668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57150"/>
            <a:ext cx="10668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152400" y="0"/>
            <a:ext cx="0" cy="3771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0" y="114300"/>
            <a:ext cx="73152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057400" y="5029200"/>
            <a:ext cx="70866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562850" y="-704850"/>
            <a:ext cx="8001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770335" y="3799285"/>
            <a:ext cx="74533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4"/>
          <p:cNvSpPr>
            <a:spLocks noChangeShapeType="1"/>
          </p:cNvSpPr>
          <p:nvPr/>
        </p:nvSpPr>
        <p:spPr bwMode="auto">
          <a:xfrm flipV="1">
            <a:off x="8991600" y="1371600"/>
            <a:ext cx="0" cy="3771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676400" y="1143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Thöù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saùu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ngaøy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7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thaùng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10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naêm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2016</a:t>
            </a:r>
          </a:p>
          <a:p>
            <a:r>
              <a:rPr lang="en-US" sz="2400" dirty="0">
                <a:solidFill>
                  <a:srgbClr val="002060"/>
                </a:solidFill>
                <a:latin typeface="VNI-Avo" pitchFamily="2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	    </a:t>
            </a:r>
            <a:r>
              <a:rPr lang="en-US" sz="2400" u="sng" dirty="0" err="1" smtClean="0">
                <a:solidFill>
                  <a:srgbClr val="002060"/>
                </a:solidFill>
                <a:latin typeface="VNI-Avo" pitchFamily="2" charset="0"/>
              </a:rPr>
              <a:t>Toaùn</a:t>
            </a:r>
            <a:endParaRPr lang="en-US" sz="2400" u="sng" dirty="0">
              <a:solidFill>
                <a:srgbClr val="002060"/>
              </a:solidFill>
              <a:latin typeface="VNI-Avo" pitchFamily="2" charset="0"/>
            </a:endParaRPr>
          </a:p>
        </p:txBody>
      </p:sp>
      <p:pic>
        <p:nvPicPr>
          <p:cNvPr id="15" name="Picture 4" descr="Image result for long nuoi chim"/>
          <p:cNvPicPr>
            <a:picLocks noChangeAspect="1" noChangeArrowheads="1"/>
          </p:cNvPicPr>
          <p:nvPr/>
        </p:nvPicPr>
        <p:blipFill>
          <a:blip r:embed="rId4"/>
          <a:srcRect l="13542" t="13780" r="12501" b="781"/>
          <a:stretch>
            <a:fillRect/>
          </a:stretch>
        </p:blipFill>
        <p:spPr bwMode="auto">
          <a:xfrm>
            <a:off x="4876800" y="800100"/>
            <a:ext cx="2895600" cy="3543300"/>
          </a:xfrm>
          <a:prstGeom prst="rect">
            <a:avLst/>
          </a:prstGeom>
          <a:noFill/>
        </p:spPr>
      </p:pic>
      <p:pic>
        <p:nvPicPr>
          <p:cNvPr id="7172" name="Picture 4" descr="Image result for long nuoi chim"/>
          <p:cNvPicPr>
            <a:picLocks noChangeAspect="1" noChangeArrowheads="1"/>
          </p:cNvPicPr>
          <p:nvPr/>
        </p:nvPicPr>
        <p:blipFill>
          <a:blip r:embed="rId4"/>
          <a:srcRect l="13542" t="13780" r="12501" b="781"/>
          <a:stretch>
            <a:fillRect/>
          </a:stretch>
        </p:blipFill>
        <p:spPr bwMode="auto">
          <a:xfrm>
            <a:off x="762000" y="800100"/>
            <a:ext cx="2819400" cy="3543300"/>
          </a:xfrm>
          <a:prstGeom prst="rect">
            <a:avLst/>
          </a:prstGeom>
          <a:noFill/>
        </p:spPr>
      </p:pic>
      <p:pic>
        <p:nvPicPr>
          <p:cNvPr id="7170" name="Picture 2" descr="cmbinhlong's Avatar"/>
          <p:cNvPicPr>
            <a:picLocks noChangeAspect="1" noChangeArrowheads="1"/>
          </p:cNvPicPr>
          <p:nvPr/>
        </p:nvPicPr>
        <p:blipFill>
          <a:blip r:embed="rId5">
            <a:lum contrast="-10000"/>
          </a:blip>
          <a:srcRect l="26667" t="14907" r="2223"/>
          <a:stretch>
            <a:fillRect/>
          </a:stretch>
        </p:blipFill>
        <p:spPr bwMode="auto">
          <a:xfrm>
            <a:off x="2209800" y="1771650"/>
            <a:ext cx="990600" cy="978695"/>
          </a:xfrm>
          <a:prstGeom prst="rect">
            <a:avLst/>
          </a:prstGeom>
          <a:noFill/>
        </p:spPr>
      </p:pic>
      <p:pic>
        <p:nvPicPr>
          <p:cNvPr id="16" name="Picture 2" descr="cmbinhlong's Avatar"/>
          <p:cNvPicPr>
            <a:picLocks noChangeAspect="1" noChangeArrowheads="1"/>
          </p:cNvPicPr>
          <p:nvPr/>
        </p:nvPicPr>
        <p:blipFill>
          <a:blip r:embed="rId5">
            <a:lum contrast="-10000"/>
          </a:blip>
          <a:srcRect l="26667" t="14907" r="2223"/>
          <a:stretch>
            <a:fillRect/>
          </a:stretch>
        </p:blipFill>
        <p:spPr bwMode="auto">
          <a:xfrm flipH="1">
            <a:off x="990600" y="1428750"/>
            <a:ext cx="990600" cy="978695"/>
          </a:xfrm>
          <a:prstGeom prst="rect">
            <a:avLst/>
          </a:prstGeom>
          <a:noFill/>
        </p:spPr>
      </p:pic>
      <p:pic>
        <p:nvPicPr>
          <p:cNvPr id="17" name="Picture 2" descr="cmbinhlong's Avatar"/>
          <p:cNvPicPr>
            <a:picLocks noChangeAspect="1" noChangeArrowheads="1"/>
          </p:cNvPicPr>
          <p:nvPr/>
        </p:nvPicPr>
        <p:blipFill>
          <a:blip r:embed="rId5">
            <a:lum contrast="-10000"/>
          </a:blip>
          <a:srcRect l="26667" t="14907" r="2223"/>
          <a:stretch>
            <a:fillRect/>
          </a:stretch>
        </p:blipFill>
        <p:spPr bwMode="auto">
          <a:xfrm flipH="1">
            <a:off x="1371600" y="2457450"/>
            <a:ext cx="990600" cy="978695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905000" y="4419169"/>
            <a:ext cx="3810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VNI-Avo" pitchFamily="2" charset="0"/>
              </a:rPr>
              <a:t>3</a:t>
            </a:r>
            <a:endParaRPr lang="en-US" sz="3200" dirty="0">
              <a:latin typeface="VNI-Avo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8400" y="4419169"/>
            <a:ext cx="3810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VNI-Avo" pitchFamily="2" charset="0"/>
              </a:rPr>
              <a:t>0</a:t>
            </a:r>
            <a:endParaRPr lang="en-US" sz="3200" dirty="0">
              <a:latin typeface="VNI-Avo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76600" y="4419169"/>
            <a:ext cx="19050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VNI-Avo" pitchFamily="2" charset="0"/>
              </a:rPr>
              <a:t>3 + 0 = 3</a:t>
            </a:r>
            <a:endParaRPr lang="en-US" sz="3200" dirty="0">
              <a:latin typeface="VNI-Avo" pitchFamily="2" charset="0"/>
            </a:endParaRPr>
          </a:p>
        </p:txBody>
      </p:sp>
      <p:pic>
        <p:nvPicPr>
          <p:cNvPr id="22" name="freeLife.wav">
            <a:hlinkClick r:id="" action="ppaction://media"/>
          </p:cNvPr>
          <p:cNvPicPr>
            <a:picLocks noRot="1" noChangeAspect="1"/>
          </p:cNvPicPr>
          <p:nvPr>
            <a:wavAudioFile r:embed="rId1" name="freeLife.wav"/>
          </p:nvPr>
        </p:nvPicPr>
        <p:blipFill>
          <a:blip r:embed="rId6"/>
          <a:stretch>
            <a:fillRect/>
          </a:stretch>
        </p:blipFill>
        <p:spPr>
          <a:xfrm>
            <a:off x="9144000" y="5029200"/>
            <a:ext cx="304800" cy="228600"/>
          </a:xfrm>
          <a:prstGeom prst="rect">
            <a:avLst/>
          </a:prstGeom>
        </p:spPr>
      </p:pic>
      <p:pic>
        <p:nvPicPr>
          <p:cNvPr id="23" name="freeLife.wav">
            <a:hlinkClick r:id="" action="ppaction://media"/>
          </p:cNvPr>
          <p:cNvPicPr>
            <a:picLocks noRot="1" noChangeAspect="1"/>
          </p:cNvPicPr>
          <p:nvPr>
            <a:wavAudioFile r:embed="rId1" name="freeLife.wav"/>
          </p:nvPr>
        </p:nvPicPr>
        <p:blipFill>
          <a:blip r:embed="rId7"/>
          <a:stretch>
            <a:fillRect/>
          </a:stretch>
        </p:blipFill>
        <p:spPr>
          <a:xfrm>
            <a:off x="9448800" y="5029200"/>
            <a:ext cx="304800" cy="22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882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1882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-304800" y="3143250"/>
            <a:ext cx="10668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57150"/>
            <a:ext cx="10668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152400" y="0"/>
            <a:ext cx="0" cy="3771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0" y="114300"/>
            <a:ext cx="73152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057400" y="5029200"/>
            <a:ext cx="70866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562850" y="-704850"/>
            <a:ext cx="8001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770335" y="3799285"/>
            <a:ext cx="74533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4"/>
          <p:cNvSpPr>
            <a:spLocks noChangeShapeType="1"/>
          </p:cNvSpPr>
          <p:nvPr/>
        </p:nvSpPr>
        <p:spPr bwMode="auto">
          <a:xfrm flipV="1">
            <a:off x="8991600" y="1371600"/>
            <a:ext cx="0" cy="3771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914400" y="2171700"/>
            <a:ext cx="3276600" cy="571500"/>
            <a:chOff x="2438400" y="3581400"/>
            <a:chExt cx="3276600" cy="762000"/>
          </a:xfrm>
        </p:grpSpPr>
        <p:sp>
          <p:nvSpPr>
            <p:cNvPr id="15" name="Oval 14"/>
            <p:cNvSpPr/>
            <p:nvPr/>
          </p:nvSpPr>
          <p:spPr>
            <a:xfrm>
              <a:off x="2438400" y="3581400"/>
              <a:ext cx="3276600" cy="762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200400" y="3733800"/>
              <a:ext cx="1752600" cy="381000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876800" y="1714500"/>
            <a:ext cx="3276600" cy="1028700"/>
            <a:chOff x="4876800" y="2286000"/>
            <a:chExt cx="3276600" cy="1371600"/>
          </a:xfrm>
        </p:grpSpPr>
        <p:grpSp>
          <p:nvGrpSpPr>
            <p:cNvPr id="18" name="Group 17"/>
            <p:cNvGrpSpPr/>
            <p:nvPr/>
          </p:nvGrpSpPr>
          <p:grpSpPr>
            <a:xfrm>
              <a:off x="4876800" y="2895600"/>
              <a:ext cx="3276600" cy="762000"/>
              <a:chOff x="2438400" y="3581400"/>
              <a:chExt cx="3276600" cy="76200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2438400" y="3581400"/>
                <a:ext cx="3276600" cy="76200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200400" y="3733800"/>
                <a:ext cx="1752600" cy="3810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6147" name="Object 3"/>
            <p:cNvGraphicFramePr>
              <a:graphicFrameLocks noChangeAspect="1"/>
            </p:cNvGraphicFramePr>
            <p:nvPr/>
          </p:nvGraphicFramePr>
          <p:xfrm>
            <a:off x="5181600" y="2286000"/>
            <a:ext cx="1000118" cy="11428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0" name="Clip" r:id="rId5" imgW="2674800" imgH="3055680" progId="">
                    <p:embed/>
                  </p:oleObj>
                </mc:Choice>
                <mc:Fallback>
                  <p:oleObj name="Clip" r:id="rId5" imgW="2674800" imgH="305568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1600" y="2286000"/>
                          <a:ext cx="1000118" cy="1142873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8" name="Object 4"/>
            <p:cNvGraphicFramePr>
              <a:graphicFrameLocks noChangeAspect="1"/>
            </p:cNvGraphicFramePr>
            <p:nvPr/>
          </p:nvGraphicFramePr>
          <p:xfrm>
            <a:off x="6019800" y="2286000"/>
            <a:ext cx="1000125" cy="1143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1" name="Clip" r:id="rId7" imgW="2674800" imgH="3055680" progId="">
                    <p:embed/>
                  </p:oleObj>
                </mc:Choice>
                <mc:Fallback>
                  <p:oleObj name="Clip" r:id="rId7" imgW="2674800" imgH="3055680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9800" y="2286000"/>
                          <a:ext cx="1000125" cy="1143000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9" name="Object 5"/>
            <p:cNvGraphicFramePr>
              <a:graphicFrameLocks noChangeAspect="1"/>
            </p:cNvGraphicFramePr>
            <p:nvPr/>
          </p:nvGraphicFramePr>
          <p:xfrm>
            <a:off x="6934200" y="2286000"/>
            <a:ext cx="1000125" cy="1143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2" name="Clip" r:id="rId8" imgW="2674800" imgH="3055680" progId="">
                    <p:embed/>
                  </p:oleObj>
                </mc:Choice>
                <mc:Fallback>
                  <p:oleObj name="Clip" r:id="rId8" imgW="2674800" imgH="3055680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34200" y="2286000"/>
                          <a:ext cx="1000125" cy="1143000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TextBox 23"/>
          <p:cNvSpPr txBox="1"/>
          <p:nvPr/>
        </p:nvSpPr>
        <p:spPr>
          <a:xfrm>
            <a:off x="1676400" y="1143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Thöù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saùu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ngaøy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7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thaùng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10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naêm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2016</a:t>
            </a:r>
          </a:p>
          <a:p>
            <a:r>
              <a:rPr lang="en-US" sz="2400" dirty="0">
                <a:solidFill>
                  <a:srgbClr val="002060"/>
                </a:solidFill>
                <a:latin typeface="VNI-Avo" pitchFamily="2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	    </a:t>
            </a:r>
            <a:r>
              <a:rPr lang="en-US" sz="2400" u="sng" dirty="0" err="1" smtClean="0">
                <a:solidFill>
                  <a:srgbClr val="002060"/>
                </a:solidFill>
                <a:latin typeface="VNI-Avo" pitchFamily="2" charset="0"/>
              </a:rPr>
              <a:t>Toaùn</a:t>
            </a:r>
            <a:endParaRPr lang="en-US" sz="2400" u="sng" dirty="0">
              <a:solidFill>
                <a:srgbClr val="002060"/>
              </a:solidFill>
              <a:latin typeface="VNI-Avo" pitchFamily="2" charset="0"/>
            </a:endParaRPr>
          </a:p>
        </p:txBody>
      </p:sp>
      <p:pic>
        <p:nvPicPr>
          <p:cNvPr id="25" name="freeLife.wav">
            <a:hlinkClick r:id="" action="ppaction://media"/>
          </p:cNvPr>
          <p:cNvPicPr>
            <a:picLocks noRot="1" noChangeAspect="1"/>
          </p:cNvPicPr>
          <p:nvPr>
            <a:wavAudioFile r:embed="rId2" name="freeLife.wav"/>
          </p:nvPr>
        </p:nvPicPr>
        <p:blipFill>
          <a:blip r:embed="rId9"/>
          <a:stretch>
            <a:fillRect/>
          </a:stretch>
        </p:blipFill>
        <p:spPr>
          <a:xfrm>
            <a:off x="9372600" y="4914900"/>
            <a:ext cx="304800" cy="2286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2286000" y="2876119"/>
            <a:ext cx="3810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VNI-Avo" pitchFamily="2" charset="0"/>
              </a:rPr>
              <a:t>0</a:t>
            </a:r>
            <a:endParaRPr lang="en-US" sz="3200" dirty="0">
              <a:latin typeface="VNI-Avo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00800" y="2857501"/>
            <a:ext cx="3810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VNI-Avo" pitchFamily="2" charset="0"/>
              </a:rPr>
              <a:t>3</a:t>
            </a:r>
            <a:endParaRPr lang="en-US" sz="3200" dirty="0">
              <a:latin typeface="VNI-Avo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9000" y="2857501"/>
            <a:ext cx="19050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atin typeface="VNI-Avo" pitchFamily="2" charset="0"/>
              </a:rPr>
              <a:t>0</a:t>
            </a:r>
            <a:r>
              <a:rPr lang="en-US" sz="3200" dirty="0" smtClean="0">
                <a:latin typeface="VNI-Avo" pitchFamily="2" charset="0"/>
              </a:rPr>
              <a:t> + 3 = 3</a:t>
            </a:r>
            <a:endParaRPr lang="en-US" sz="3200" dirty="0">
              <a:latin typeface="VNI-Av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882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</p:childTnLst>
        </p:cTn>
      </p:par>
    </p:tnLst>
    <p:bldLst>
      <p:bldP spid="26" grpId="0" animBg="1"/>
      <p:bldP spid="26" grpId="1" animBg="1"/>
      <p:bldP spid="27" grpId="0" animBg="1"/>
      <p:bldP spid="27" grpId="1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3048000" y="209550"/>
            <a:ext cx="33528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-304800" y="3143250"/>
            <a:ext cx="10668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57150"/>
            <a:ext cx="10668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152400" y="0"/>
            <a:ext cx="0" cy="3771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0" y="114300"/>
            <a:ext cx="73152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057400" y="5029200"/>
            <a:ext cx="70866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562850" y="-704850"/>
            <a:ext cx="8001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770335" y="3799285"/>
            <a:ext cx="74533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4"/>
          <p:cNvSpPr>
            <a:spLocks noChangeShapeType="1"/>
          </p:cNvSpPr>
          <p:nvPr/>
        </p:nvSpPr>
        <p:spPr bwMode="auto">
          <a:xfrm flipV="1">
            <a:off x="8991600" y="1371600"/>
            <a:ext cx="0" cy="3771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3429000" y="514350"/>
            <a:ext cx="1219200" cy="1219200"/>
            <a:chOff x="1447800" y="1809750"/>
            <a:chExt cx="1219200" cy="1219200"/>
          </a:xfrm>
        </p:grpSpPr>
        <p:sp>
          <p:nvSpPr>
            <p:cNvPr id="13" name="Oval 12"/>
            <p:cNvSpPr/>
            <p:nvPr/>
          </p:nvSpPr>
          <p:spPr>
            <a:xfrm>
              <a:off x="1447800" y="1809750"/>
              <a:ext cx="1219200" cy="1219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905000" y="196215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676400" y="241935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2133600" y="241935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Oval 16"/>
          <p:cNvSpPr/>
          <p:nvPr/>
        </p:nvSpPr>
        <p:spPr>
          <a:xfrm>
            <a:off x="4876800" y="438150"/>
            <a:ext cx="1219200" cy="12192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freeLife.wav">
            <a:hlinkClick r:id="" action="ppaction://media"/>
          </p:cNvPr>
          <p:cNvPicPr>
            <a:picLocks noRot="1" noChangeAspect="1"/>
          </p:cNvPicPr>
          <p:nvPr>
            <a:wavAudioFile r:embed="rId1" name="freeLife.wav"/>
          </p:nvPr>
        </p:nvPicPr>
        <p:blipFill>
          <a:blip r:embed="rId4"/>
          <a:stretch>
            <a:fillRect/>
          </a:stretch>
        </p:blipFill>
        <p:spPr>
          <a:xfrm>
            <a:off x="9144000" y="4838700"/>
            <a:ext cx="304800" cy="304800"/>
          </a:xfrm>
          <a:prstGeom prst="rect">
            <a:avLst/>
          </a:prstGeom>
        </p:spPr>
      </p:pic>
      <p:grpSp>
        <p:nvGrpSpPr>
          <p:cNvPr id="43" name="Group 42"/>
          <p:cNvGrpSpPr/>
          <p:nvPr/>
        </p:nvGrpSpPr>
        <p:grpSpPr>
          <a:xfrm>
            <a:off x="3886200" y="1733550"/>
            <a:ext cx="381000" cy="1194375"/>
            <a:chOff x="1524000" y="2190750"/>
            <a:chExt cx="381000" cy="1194375"/>
          </a:xfrm>
        </p:grpSpPr>
        <p:sp>
          <p:nvSpPr>
            <p:cNvPr id="19" name="TextBox 18"/>
            <p:cNvSpPr txBox="1"/>
            <p:nvPr/>
          </p:nvSpPr>
          <p:spPr>
            <a:xfrm>
              <a:off x="1524000" y="2800350"/>
              <a:ext cx="381000" cy="5847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VNI-Avo" pitchFamily="2" charset="0"/>
                </a:rPr>
                <a:t>3</a:t>
              </a:r>
              <a:endParaRPr lang="en-US" sz="3200" dirty="0">
                <a:latin typeface="VNI-Avo" pitchFamily="2" charset="0"/>
              </a:endParaRPr>
            </a:p>
          </p:txBody>
        </p:sp>
        <p:cxnSp>
          <p:nvCxnSpPr>
            <p:cNvPr id="22" name="Straight Connector 21"/>
            <p:cNvCxnSpPr>
              <a:endCxn id="19" idx="0"/>
            </p:cNvCxnSpPr>
            <p:nvPr/>
          </p:nvCxnSpPr>
          <p:spPr>
            <a:xfrm rot="16200000" flipH="1">
              <a:off x="1390650" y="2476500"/>
              <a:ext cx="609600" cy="381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5562600" y="1657352"/>
            <a:ext cx="381000" cy="1295399"/>
            <a:chOff x="3352800" y="2038351"/>
            <a:chExt cx="381000" cy="1295399"/>
          </a:xfrm>
        </p:grpSpPr>
        <p:sp>
          <p:nvSpPr>
            <p:cNvPr id="25" name="TextBox 24"/>
            <p:cNvSpPr txBox="1"/>
            <p:nvPr/>
          </p:nvSpPr>
          <p:spPr>
            <a:xfrm>
              <a:off x="3352800" y="2748975"/>
              <a:ext cx="381000" cy="5847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VNI-Avo" pitchFamily="2" charset="0"/>
                </a:rPr>
                <a:t>0</a:t>
              </a:r>
            </a:p>
          </p:txBody>
        </p:sp>
        <p:cxnSp>
          <p:nvCxnSpPr>
            <p:cNvPr id="26" name="Straight Connector 25"/>
            <p:cNvCxnSpPr>
              <a:endCxn id="25" idx="0"/>
            </p:cNvCxnSpPr>
            <p:nvPr/>
          </p:nvCxnSpPr>
          <p:spPr>
            <a:xfrm rot="16200000" flipH="1">
              <a:off x="3092739" y="2298414"/>
              <a:ext cx="710624" cy="19049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freeLife.wav">
            <a:hlinkClick r:id="" action="ppaction://media"/>
          </p:cNvPr>
          <p:cNvPicPr>
            <a:picLocks noRot="1" noChangeAspect="1"/>
          </p:cNvPicPr>
          <p:nvPr>
            <a:wavAudioFile r:embed="rId1" name="freeLife.wav"/>
          </p:nvPr>
        </p:nvPicPr>
        <p:blipFill>
          <a:blip r:embed="rId4"/>
          <a:stretch>
            <a:fillRect/>
          </a:stretch>
        </p:blipFill>
        <p:spPr>
          <a:xfrm>
            <a:off x="9296400" y="4838700"/>
            <a:ext cx="304800" cy="304800"/>
          </a:xfrm>
          <a:prstGeom prst="rect">
            <a:avLst/>
          </a:prstGeom>
        </p:spPr>
      </p:pic>
      <p:pic>
        <p:nvPicPr>
          <p:cNvPr id="32" name="freeLife.wav">
            <a:hlinkClick r:id="" action="ppaction://media"/>
          </p:cNvPr>
          <p:cNvPicPr>
            <a:picLocks noRot="1" noChangeAspect="1"/>
          </p:cNvPicPr>
          <p:nvPr>
            <a:wavAudioFile r:embed="rId1" name="freeLife.wav"/>
          </p:nvPr>
        </p:nvPicPr>
        <p:blipFill>
          <a:blip r:embed="rId4"/>
          <a:stretch>
            <a:fillRect/>
          </a:stretch>
        </p:blipFill>
        <p:spPr>
          <a:xfrm>
            <a:off x="9372600" y="4838700"/>
            <a:ext cx="304800" cy="30480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962400" y="3053775"/>
            <a:ext cx="19050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VNI-Avo" pitchFamily="2" charset="0"/>
              </a:rPr>
              <a:t>3 + 0 = 3</a:t>
            </a:r>
            <a:endParaRPr lang="en-US" sz="3200" dirty="0">
              <a:latin typeface="VNI-Avo" pitchFamily="2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4724400" y="1885950"/>
            <a:ext cx="381000" cy="1066006"/>
            <a:chOff x="2438400" y="2267744"/>
            <a:chExt cx="381000" cy="1066006"/>
          </a:xfrm>
        </p:grpSpPr>
        <p:sp>
          <p:nvSpPr>
            <p:cNvPr id="35" name="TextBox 34"/>
            <p:cNvSpPr txBox="1"/>
            <p:nvPr/>
          </p:nvSpPr>
          <p:spPr>
            <a:xfrm>
              <a:off x="2438400" y="2748975"/>
              <a:ext cx="381000" cy="5847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VNI-Avo" pitchFamily="2" charset="0"/>
                </a:rPr>
                <a:t>3</a:t>
              </a:r>
              <a:endParaRPr lang="en-US" sz="3200" dirty="0">
                <a:latin typeface="VNI-Avo" pitchFamily="2" charset="0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5400000">
              <a:off x="2324100" y="2533650"/>
              <a:ext cx="5334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9" name="freeLife.wav">
            <a:hlinkClick r:id="" action="ppaction://media"/>
          </p:cNvPr>
          <p:cNvPicPr>
            <a:picLocks noRot="1" noChangeAspect="1"/>
          </p:cNvPicPr>
          <p:nvPr>
            <a:wavAudioFile r:embed="rId1" name="freeLife.wav"/>
          </p:nvPr>
        </p:nvPicPr>
        <p:blipFill>
          <a:blip r:embed="rId5"/>
          <a:stretch>
            <a:fillRect/>
          </a:stretch>
        </p:blipFill>
        <p:spPr>
          <a:xfrm>
            <a:off x="9144000" y="4400550"/>
            <a:ext cx="304800" cy="304800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3962400" y="3638550"/>
            <a:ext cx="19050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atin typeface="VNI-Avo" pitchFamily="2" charset="0"/>
              </a:rPr>
              <a:t>0</a:t>
            </a:r>
            <a:r>
              <a:rPr lang="en-US" sz="3200" dirty="0" smtClean="0">
                <a:latin typeface="VNI-Avo" pitchFamily="2" charset="0"/>
              </a:rPr>
              <a:t> + 3 = 3</a:t>
            </a:r>
            <a:endParaRPr lang="en-US" sz="3200" dirty="0">
              <a:latin typeface="VNI-Avo" pitchFamily="2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62400" y="4196775"/>
            <a:ext cx="25908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VNI-Avo" pitchFamily="2" charset="0"/>
              </a:rPr>
              <a:t>3 + 0 = 0 + 3</a:t>
            </a:r>
            <a:endParaRPr lang="en-US" sz="3200" dirty="0">
              <a:latin typeface="VNI-Avo" pitchFamily="2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676400" y="1143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Thöù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saùu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ngaøy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7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thaùng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10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naêm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2016</a:t>
            </a:r>
          </a:p>
          <a:p>
            <a:r>
              <a:rPr lang="en-US" sz="2400" dirty="0">
                <a:solidFill>
                  <a:srgbClr val="002060"/>
                </a:solidFill>
                <a:latin typeface="VNI-Avo" pitchFamily="2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	    </a:t>
            </a:r>
            <a:r>
              <a:rPr lang="en-US" sz="2400" u="sng" dirty="0" err="1" smtClean="0">
                <a:solidFill>
                  <a:srgbClr val="002060"/>
                </a:solidFill>
                <a:latin typeface="VNI-Avo" pitchFamily="2" charset="0"/>
              </a:rPr>
              <a:t>Toaùn</a:t>
            </a:r>
            <a:endParaRPr lang="en-US" sz="2400" u="sng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362200" y="89535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VNI-Avo" pitchFamily="2" charset="0"/>
              </a:rPr>
              <a:t>Soá</a:t>
            </a:r>
            <a:r>
              <a:rPr lang="en-US" sz="2800" b="1" dirty="0" smtClean="0">
                <a:solidFill>
                  <a:srgbClr val="FF0000"/>
                </a:solidFill>
                <a:latin typeface="VNI-Avo" pitchFamily="2" charset="0"/>
              </a:rPr>
              <a:t> 0 </a:t>
            </a:r>
            <a:r>
              <a:rPr lang="en-US" sz="2800" b="1" dirty="0" err="1" smtClean="0">
                <a:solidFill>
                  <a:srgbClr val="FF0000"/>
                </a:solidFill>
                <a:latin typeface="VNI-Avo" pitchFamily="2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28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Avo" pitchFamily="2" charset="0"/>
              </a:rPr>
              <a:t>coäng</a:t>
            </a:r>
            <a:endParaRPr lang="en-US" sz="2800" b="1" dirty="0">
              <a:solidFill>
                <a:srgbClr val="FF0000"/>
              </a:solidFill>
              <a:latin typeface="VNI-Av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882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882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1882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5" dur="1882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audio>
              <p:cMediaNode>
                <p:cTn id="9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>
                <p:cTn id="9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audio>
              <p:cMediaNode>
                <p:cTn id="9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"/>
                </p:tgtEl>
              </p:cMediaNode>
            </p:audio>
          </p:childTnLst>
        </p:cTn>
      </p:par>
    </p:tnLst>
    <p:bldLst>
      <p:bldP spid="31" grpId="0" animBg="1"/>
      <p:bldP spid="31" grpId="1" animBg="1"/>
      <p:bldP spid="17" grpId="0" animBg="1"/>
      <p:bldP spid="17" grpId="1" animBg="1"/>
      <p:bldP spid="33" grpId="0" animBg="1"/>
      <p:bldP spid="33" grpId="1" animBg="1"/>
      <p:bldP spid="50" grpId="0" animBg="1"/>
      <p:bldP spid="50" grpId="1" animBg="1"/>
      <p:bldP spid="51" grpId="0" animBg="1"/>
      <p:bldP spid="51" grpId="1" animBg="1"/>
      <p:bldP spid="52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thu vien\Background+texture+khung\background\bsc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95400" y="2362200"/>
            <a:ext cx="64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NI-Brush" pitchFamily="2" charset="0"/>
              </a:rPr>
              <a:t>THÖ GIAÕN</a:t>
            </a:r>
            <a:endParaRPr lang="en-US" sz="8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VNI-Brush" pitchFamily="2" charset="0"/>
            </a:endParaRPr>
          </a:p>
        </p:txBody>
      </p:sp>
      <p:pic>
        <p:nvPicPr>
          <p:cNvPr id="6" name="The duc buoi sang - Hai Nhu - Yen Nhi [NCT 9458535926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9372600" y="462915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319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-304800" y="3143250"/>
            <a:ext cx="10668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57150"/>
            <a:ext cx="10668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152400" y="0"/>
            <a:ext cx="0" cy="3771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0" y="114300"/>
            <a:ext cx="73152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057400" y="5029200"/>
            <a:ext cx="70866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562850" y="-704850"/>
            <a:ext cx="8001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770335" y="3799285"/>
            <a:ext cx="74533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4"/>
          <p:cNvSpPr>
            <a:spLocks noChangeShapeType="1"/>
          </p:cNvSpPr>
          <p:nvPr/>
        </p:nvSpPr>
        <p:spPr bwMode="auto">
          <a:xfrm flipV="1">
            <a:off x="8991600" y="1371600"/>
            <a:ext cx="0" cy="3771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676400" y="1143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Thöù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saùu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ngaøy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7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thaùng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10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naêm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2016</a:t>
            </a:r>
          </a:p>
          <a:p>
            <a:r>
              <a:rPr lang="en-US" sz="2400" dirty="0">
                <a:solidFill>
                  <a:srgbClr val="002060"/>
                </a:solidFill>
                <a:latin typeface="VNI-Avo" pitchFamily="2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	    </a:t>
            </a:r>
            <a:r>
              <a:rPr lang="en-US" sz="2400" u="sng" dirty="0" err="1" smtClean="0">
                <a:solidFill>
                  <a:srgbClr val="002060"/>
                </a:solidFill>
                <a:latin typeface="VNI-Avo" pitchFamily="2" charset="0"/>
              </a:rPr>
              <a:t>Toaùn</a:t>
            </a:r>
            <a:endParaRPr lang="en-US" sz="2400" u="sng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38400" y="89535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VNI-Avo" pitchFamily="2" charset="0"/>
              </a:rPr>
              <a:t>Soá</a:t>
            </a:r>
            <a:r>
              <a:rPr lang="en-US" sz="2800" b="1" dirty="0" smtClean="0">
                <a:solidFill>
                  <a:srgbClr val="FF0000"/>
                </a:solidFill>
                <a:latin typeface="VNI-Avo" pitchFamily="2" charset="0"/>
              </a:rPr>
              <a:t> 0 </a:t>
            </a:r>
            <a:r>
              <a:rPr lang="en-US" sz="2800" b="1" dirty="0" err="1" smtClean="0">
                <a:solidFill>
                  <a:srgbClr val="FF0000"/>
                </a:solidFill>
                <a:latin typeface="VNI-Avo" pitchFamily="2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28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Avo" pitchFamily="2" charset="0"/>
              </a:rPr>
              <a:t>coäng</a:t>
            </a:r>
            <a:endParaRPr lang="en-US" sz="28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165735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VNI-Avo" pitchFamily="2" charset="0"/>
              </a:rPr>
              <a:t>1.Tính:</a:t>
            </a:r>
            <a:endParaRPr lang="en-US" sz="2800" dirty="0">
              <a:solidFill>
                <a:srgbClr val="002060"/>
              </a:solidFill>
              <a:latin typeface="VNI-Avo" pitchFamily="2" charset="0"/>
            </a:endParaRPr>
          </a:p>
        </p:txBody>
      </p:sp>
      <p:pic>
        <p:nvPicPr>
          <p:cNvPr id="15" name="freeLife.wav">
            <a:hlinkClick r:id="" action="ppaction://media"/>
          </p:cNvPr>
          <p:cNvPicPr>
            <a:picLocks noRot="1" noChangeAspect="1"/>
          </p:cNvPicPr>
          <p:nvPr>
            <a:wavAudioFile r:embed="rId1" name="freeLife.wav"/>
          </p:nvPr>
        </p:nvPicPr>
        <p:blipFill>
          <a:blip r:embed="rId5"/>
          <a:stretch>
            <a:fillRect/>
          </a:stretch>
        </p:blipFill>
        <p:spPr>
          <a:xfrm>
            <a:off x="9144000" y="4991100"/>
            <a:ext cx="304800" cy="3048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447800" y="219075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VNI-Avo" pitchFamily="2" charset="0"/>
              </a:rPr>
              <a:t>1 + 0 =	5 + 0 =	0 + 2 =	4 + 0 =</a:t>
            </a:r>
          </a:p>
          <a:p>
            <a:r>
              <a:rPr lang="en-US" sz="2800" dirty="0" smtClean="0">
                <a:latin typeface="VNI-Avo" pitchFamily="2" charset="0"/>
              </a:rPr>
              <a:t>0 + 1 =	0 + 5 =	2 + 0 =	0 + 4 =</a:t>
            </a:r>
            <a:endParaRPr lang="en-US" sz="2800" dirty="0">
              <a:latin typeface="VNI-Avo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219075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VNI-Avo" pitchFamily="2" charset="0"/>
              </a:rPr>
              <a:t>1</a:t>
            </a:r>
            <a:endParaRPr lang="en-US" sz="2800" dirty="0">
              <a:latin typeface="VNI-Avo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" y="204853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VNI-Avo" pitchFamily="2" charset="0"/>
              </a:rPr>
              <a:t>2</a:t>
            </a:r>
            <a:r>
              <a:rPr lang="en-US" sz="2800" dirty="0" smtClean="0">
                <a:solidFill>
                  <a:srgbClr val="002060"/>
                </a:solidFill>
                <a:latin typeface="VNI-Avo" pitchFamily="2" charset="0"/>
              </a:rPr>
              <a:t>.Tính:</a:t>
            </a:r>
            <a:endParaRPr lang="en-US" sz="2800" dirty="0">
              <a:solidFill>
                <a:srgbClr val="002060"/>
              </a:solidFill>
              <a:latin typeface="VNI-Avo" pitchFamily="2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524000" y="2419350"/>
            <a:ext cx="7239000" cy="1384995"/>
            <a:chOff x="914400" y="3333750"/>
            <a:chExt cx="7239000" cy="1384995"/>
          </a:xfrm>
        </p:grpSpPr>
        <p:sp>
          <p:nvSpPr>
            <p:cNvPr id="19" name="TextBox 18"/>
            <p:cNvSpPr txBox="1"/>
            <p:nvPr/>
          </p:nvSpPr>
          <p:spPr>
            <a:xfrm>
              <a:off x="914400" y="3333750"/>
              <a:ext cx="72390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VNI-Avo" pitchFamily="2" charset="0"/>
                </a:rPr>
                <a:t>   5	       3	   0	        0    	    1</a:t>
              </a:r>
            </a:p>
            <a:p>
              <a:r>
                <a:rPr lang="en-US" sz="2800" dirty="0">
                  <a:latin typeface="VNI-Avo" pitchFamily="2" charset="0"/>
                </a:rPr>
                <a:t> </a:t>
              </a:r>
              <a:r>
                <a:rPr lang="en-US" sz="2800" dirty="0" smtClean="0">
                  <a:latin typeface="VNI-Avo" pitchFamily="2" charset="0"/>
                </a:rPr>
                <a:t>  0	</a:t>
              </a:r>
              <a:r>
                <a:rPr lang="en-US" sz="2800" dirty="0">
                  <a:latin typeface="VNI-Avo" pitchFamily="2" charset="0"/>
                </a:rPr>
                <a:t> </a:t>
              </a:r>
              <a:r>
                <a:rPr lang="en-US" sz="2800" dirty="0" smtClean="0">
                  <a:latin typeface="VNI-Avo" pitchFamily="2" charset="0"/>
                </a:rPr>
                <a:t>      0            2            4            0      </a:t>
              </a:r>
            </a:p>
            <a:p>
              <a:endParaRPr lang="en-US" sz="2800" dirty="0">
                <a:latin typeface="VNI-Avo" pitchFamily="2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14400" y="348615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VNI-Avo" pitchFamily="2" charset="0"/>
                </a:rPr>
                <a:t>+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286000" y="356235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VNI-Avo" pitchFamily="2" charset="0"/>
                </a:rPr>
                <a:t>+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57600" y="357253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VNI-Avo" pitchFamily="2" charset="0"/>
                </a:rPr>
                <a:t>+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81600" y="357253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VNI-Avo" pitchFamily="2" charset="0"/>
                </a:rPr>
                <a:t>+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629400" y="356235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VNI-Avo" pitchFamily="2" charset="0"/>
                </a:rPr>
                <a:t>+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143000" y="4171950"/>
              <a:ext cx="533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886200" y="4171950"/>
              <a:ext cx="533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438400" y="4171950"/>
              <a:ext cx="533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334000" y="4171950"/>
              <a:ext cx="533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781800" y="4171950"/>
              <a:ext cx="5334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1828800" y="325755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VNI-Avo" pitchFamily="2" charset="0"/>
              </a:rPr>
              <a:t>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09600" y="249555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VNI-Avo" pitchFamily="2" charset="0"/>
              </a:rPr>
              <a:t>3.Soá?</a:t>
            </a:r>
            <a:endParaRPr lang="en-US" sz="2800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00200" y="2836843"/>
            <a:ext cx="662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VNI-Avo" pitchFamily="2" charset="0"/>
              </a:rPr>
              <a:t>1+….  =1	     1 +….=2		  ….+2 =4</a:t>
            </a:r>
          </a:p>
          <a:p>
            <a:r>
              <a:rPr lang="en-US" sz="2800" dirty="0" smtClean="0">
                <a:latin typeface="VNI-Avo" pitchFamily="2" charset="0"/>
              </a:rPr>
              <a:t>….+ 3 =3	     2 +...=2	           0 +… =0</a:t>
            </a:r>
            <a:endParaRPr lang="en-US" sz="2800" dirty="0">
              <a:latin typeface="VNI-Avo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57400" y="280035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VNI-Avo" pitchFamily="2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882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14" grpId="0"/>
      <p:bldP spid="16" grpId="0"/>
      <p:bldP spid="16" grpId="1"/>
      <p:bldP spid="17" grpId="0"/>
      <p:bldP spid="17" grpId="1"/>
      <p:bldP spid="18" grpId="0"/>
      <p:bldP spid="32" grpId="0"/>
      <p:bldP spid="32" grpId="1"/>
      <p:bldP spid="34" grpId="0"/>
      <p:bldP spid="35" grpId="0"/>
      <p:bldP spid="35" grpId="1"/>
      <p:bldP spid="36" grpId="0"/>
      <p:bldP spid="3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-304800" y="3143250"/>
            <a:ext cx="10668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57150"/>
            <a:ext cx="10668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152400" y="0"/>
            <a:ext cx="0" cy="3771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0" y="114300"/>
            <a:ext cx="73152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057400" y="5029200"/>
            <a:ext cx="7086600" cy="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562850" y="-704850"/>
            <a:ext cx="8001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56CEE190D2834983BE9B1882D8651F7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770335" y="3799285"/>
            <a:ext cx="74533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4"/>
          <p:cNvSpPr>
            <a:spLocks noChangeShapeType="1"/>
          </p:cNvSpPr>
          <p:nvPr/>
        </p:nvSpPr>
        <p:spPr bwMode="auto">
          <a:xfrm flipV="1">
            <a:off x="8991600" y="1371600"/>
            <a:ext cx="0" cy="3771900"/>
          </a:xfrm>
          <a:prstGeom prst="line">
            <a:avLst/>
          </a:prstGeom>
          <a:noFill/>
          <a:ln w="76200" cmpd="tri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62000" y="135255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VNI-Avo" pitchFamily="2" charset="0"/>
              </a:rPr>
              <a:t>4.Vieát </a:t>
            </a:r>
            <a:r>
              <a:rPr lang="en-US" sz="2800" dirty="0" err="1" smtClean="0">
                <a:solidFill>
                  <a:srgbClr val="002060"/>
                </a:solidFill>
                <a:latin typeface="VNI-Avo" pitchFamily="2" charset="0"/>
              </a:rPr>
              <a:t>pheùp</a:t>
            </a:r>
            <a:r>
              <a:rPr lang="en-US" sz="2800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NI-Avo" pitchFamily="2" charset="0"/>
              </a:rPr>
              <a:t>tính</a:t>
            </a:r>
            <a:r>
              <a:rPr lang="en-US" sz="2800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NI-Avo" pitchFamily="2" charset="0"/>
              </a:rPr>
              <a:t>thích</a:t>
            </a:r>
            <a:r>
              <a:rPr lang="en-US" sz="2800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VNI-Avo" pitchFamily="2" charset="0"/>
              </a:rPr>
              <a:t>hôïp</a:t>
            </a:r>
            <a:r>
              <a:rPr lang="en-US" sz="2800" dirty="0" smtClean="0">
                <a:solidFill>
                  <a:srgbClr val="002060"/>
                </a:solidFill>
                <a:latin typeface="VNI-Avo" pitchFamily="2" charset="0"/>
              </a:rPr>
              <a:t>:</a:t>
            </a:r>
            <a:endParaRPr lang="en-US" sz="2800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76400" y="1143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Thöù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saùu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ngaøy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7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thaùng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10 </a:t>
            </a:r>
            <a:r>
              <a:rPr lang="en-US" sz="2400" dirty="0" err="1" smtClean="0">
                <a:solidFill>
                  <a:srgbClr val="002060"/>
                </a:solidFill>
                <a:latin typeface="VNI-Avo" pitchFamily="2" charset="0"/>
              </a:rPr>
              <a:t>naêm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 2016</a:t>
            </a:r>
          </a:p>
          <a:p>
            <a:r>
              <a:rPr lang="en-US" sz="2400" dirty="0">
                <a:solidFill>
                  <a:srgbClr val="002060"/>
                </a:solidFill>
                <a:latin typeface="VNI-Avo" pitchFamily="2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VNI-Avo" pitchFamily="2" charset="0"/>
              </a:rPr>
              <a:t>	    </a:t>
            </a:r>
            <a:r>
              <a:rPr lang="en-US" sz="2400" u="sng" dirty="0" err="1" smtClean="0">
                <a:solidFill>
                  <a:srgbClr val="002060"/>
                </a:solidFill>
                <a:latin typeface="VNI-Avo" pitchFamily="2" charset="0"/>
              </a:rPr>
              <a:t>Toaùn</a:t>
            </a:r>
            <a:endParaRPr lang="en-US" sz="2400" u="sng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89535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VNI-Avo" pitchFamily="2" charset="0"/>
              </a:rPr>
              <a:t>Soá</a:t>
            </a:r>
            <a:r>
              <a:rPr lang="en-US" sz="2800" b="1" dirty="0" smtClean="0">
                <a:solidFill>
                  <a:srgbClr val="FF0000"/>
                </a:solidFill>
                <a:latin typeface="VNI-Avo" pitchFamily="2" charset="0"/>
              </a:rPr>
              <a:t> 0 </a:t>
            </a:r>
            <a:r>
              <a:rPr lang="en-US" sz="2800" b="1" dirty="0" err="1" smtClean="0">
                <a:solidFill>
                  <a:srgbClr val="FF0000"/>
                </a:solidFill>
                <a:latin typeface="VNI-Avo" pitchFamily="2" charset="0"/>
              </a:rPr>
              <a:t>trong</a:t>
            </a:r>
            <a:r>
              <a:rPr lang="en-US" sz="28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Avo" pitchFamily="2" charset="0"/>
              </a:rPr>
              <a:t>pheùp</a:t>
            </a:r>
            <a:r>
              <a:rPr lang="en-US" sz="2800" b="1" dirty="0" smtClean="0">
                <a:solidFill>
                  <a:srgbClr val="FF0000"/>
                </a:solidFill>
                <a:latin typeface="VNI-Avo" pitchFamily="2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VNI-Avo" pitchFamily="2" charset="0"/>
              </a:rPr>
              <a:t>coäng</a:t>
            </a:r>
            <a:endParaRPr lang="en-US" sz="2800" b="1" dirty="0">
              <a:solidFill>
                <a:srgbClr val="FF0000"/>
              </a:solidFill>
              <a:latin typeface="VNI-Avo" pitchFamily="2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895600" y="4105910"/>
          <a:ext cx="2438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"/>
                <a:gridCol w="487680"/>
                <a:gridCol w="487680"/>
                <a:gridCol w="487680"/>
                <a:gridCol w="48768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9" name="freeLife.wav">
            <a:hlinkClick r:id="" action="ppaction://media"/>
          </p:cNvPr>
          <p:cNvPicPr>
            <a:picLocks noRot="1" noChangeAspect="1"/>
          </p:cNvPicPr>
          <p:nvPr>
            <a:wavAudioFile r:embed="rId1" name="freeLife.wav"/>
          </p:nvPr>
        </p:nvPicPr>
        <p:blipFill>
          <a:blip r:embed="rId4"/>
          <a:stretch>
            <a:fillRect/>
          </a:stretch>
        </p:blipFill>
        <p:spPr>
          <a:xfrm>
            <a:off x="9144000" y="4991100"/>
            <a:ext cx="304800" cy="304800"/>
          </a:xfrm>
          <a:prstGeom prst="rect">
            <a:avLst/>
          </a:prstGeom>
        </p:spPr>
      </p:pic>
      <p:pic>
        <p:nvPicPr>
          <p:cNvPr id="3078" name="Picture 6" descr="http://img.loigiaihay.com/picture/article/2014/1113/bai-1-bai-2-bai-3-bai-4-trang-51-sgk-toan-lop-1_7_1415844114.jpg"/>
          <p:cNvPicPr>
            <a:picLocks noChangeAspect="1" noChangeArrowheads="1"/>
          </p:cNvPicPr>
          <p:nvPr/>
        </p:nvPicPr>
        <p:blipFill>
          <a:blip r:embed="rId5">
            <a:lum contrast="10000"/>
          </a:blip>
          <a:srcRect b="21845"/>
          <a:stretch>
            <a:fillRect/>
          </a:stretch>
        </p:blipFill>
        <p:spPr bwMode="auto">
          <a:xfrm>
            <a:off x="2755372" y="2003320"/>
            <a:ext cx="2731028" cy="186383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882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8&quot; unique_id=&quot;10253&quot;&gt;&lt;/object&gt;&lt;object type=&quot;2&quot; unique_id=&quot;10254&quot;&gt;&lt;object type=&quot;3&quot; unique_id=&quot;10255&quot;&gt;&lt;property id=&quot;20148&quot; value=&quot;5&quot;/&gt;&lt;property id=&quot;20300&quot; value=&quot;Slide 1&quot;/&gt;&lt;property id=&quot;20307&quot; value=&quot;256&quot;/&gt;&lt;/object&gt;&lt;object type=&quot;3&quot; unique_id=&quot;10256&quot;&gt;&lt;property id=&quot;20148&quot; value=&quot;5&quot;/&gt;&lt;property id=&quot;20300&quot; value=&quot;Slide 4&quot;/&gt;&lt;property id=&quot;20307&quot; value=&quot;257&quot;/&gt;&lt;/object&gt;&lt;object type=&quot;3&quot; unique_id=&quot;10257&quot;&gt;&lt;property id=&quot;20148&quot; value=&quot;5&quot;/&gt;&lt;property id=&quot;20300&quot; value=&quot;Slide 5&quot;/&gt;&lt;property id=&quot;20307&quot; value=&quot;258&quot;/&gt;&lt;/object&gt;&lt;object type=&quot;3&quot; unique_id=&quot;10258&quot;&gt;&lt;property id=&quot;20148&quot; value=&quot;5&quot;/&gt;&lt;property id=&quot;20300&quot; value=&quot;Slide 6&quot;/&gt;&lt;property id=&quot;20307&quot; value=&quot;259&quot;/&gt;&lt;/object&gt;&lt;object type=&quot;3&quot; unique_id=&quot;10259&quot;&gt;&lt;property id=&quot;20148&quot; value=&quot;5&quot;/&gt;&lt;property id=&quot;20300&quot; value=&quot;Slide 8&quot;/&gt;&lt;property id=&quot;20307&quot; value=&quot;260&quot;/&gt;&lt;/object&gt;&lt;object type=&quot;3&quot; unique_id=&quot;10260&quot;&gt;&lt;property id=&quot;20148&quot; value=&quot;5&quot;/&gt;&lt;property id=&quot;20300&quot; value=&quot;Slide 9&quot;/&gt;&lt;property id=&quot;20307&quot; value=&quot;261&quot;/&gt;&lt;/object&gt;&lt;object type=&quot;3&quot; unique_id=&quot;10261&quot;&gt;&lt;property id=&quot;20148&quot; value=&quot;5&quot;/&gt;&lt;property id=&quot;20300&quot; value=&quot;Slide 11&quot;/&gt;&lt;property id=&quot;20307&quot; value=&quot;262&quot;/&gt;&lt;/object&gt;&lt;object type=&quot;3&quot; unique_id=&quot;10262&quot;&gt;&lt;property id=&quot;20148&quot; value=&quot;5&quot;/&gt;&lt;property id=&quot;20300&quot; value=&quot;Slide 10&quot;/&gt;&lt;property id=&quot;20307&quot; value=&quot;263&quot;/&gt;&lt;/object&gt;&lt;object type=&quot;3&quot; unique_id=&quot;11158&quot;&gt;&lt;property id=&quot;20148&quot; value=&quot;5&quot;/&gt;&lt;property id=&quot;20300&quot; value=&quot;Slide 2&quot;/&gt;&lt;property id=&quot;20307&quot; value=&quot;264&quot;/&gt;&lt;/object&gt;&lt;object type=&quot;3&quot; unique_id=&quot;11203&quot;&gt;&lt;property id=&quot;20148&quot; value=&quot;5&quot;/&gt;&lt;property id=&quot;20300&quot; value=&quot;Slide 3&quot;/&gt;&lt;property id=&quot;20307&quot; value=&quot;265&quot;/&gt;&lt;/object&gt;&lt;object type=&quot;3&quot; unique_id=&quot;11204&quot;&gt;&lt;property id=&quot;20148&quot; value=&quot;5&quot;/&gt;&lt;property id=&quot;20300&quot; value=&quot;Slide 7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189</Words>
  <Application>Microsoft Office PowerPoint</Application>
  <PresentationFormat>On-screen Show (16:9)</PresentationFormat>
  <Paragraphs>65</Paragraphs>
  <Slides>11</Slides>
  <Notes>1</Notes>
  <HiddenSlides>0</HiddenSlides>
  <MMClips>15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pc</cp:lastModifiedBy>
  <cp:revision>35</cp:revision>
  <dcterms:created xsi:type="dcterms:W3CDTF">2016-10-06T13:00:20Z</dcterms:created>
  <dcterms:modified xsi:type="dcterms:W3CDTF">2020-04-12T13:15:11Z</dcterms:modified>
</cp:coreProperties>
</file>